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A8"/>
    <a:srgbClr val="000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5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678B4-FF81-493B-98C2-6B20488032A3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4F9A6-FA6B-4CF3-81D9-EFEB47E69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22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512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37FECF4-C849-48EB-BDF2-D5C8BA801EBF}" type="slidenum">
              <a:rPr lang="en-US" altLang="ja-JP">
                <a:solidFill>
                  <a:prstClr val="black"/>
                </a:solidFill>
                <a:ea typeface="ＭＳ Ｐゴシック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solidFill>
                <a:prstClr val="black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0D7BC2-5246-4A76-9CD8-6574FB2F8D7C}" type="slidenum">
              <a:rPr lang="en-US" altLang="ja-JP">
                <a:solidFill>
                  <a:srgbClr val="FFFFFF"/>
                </a:solidFill>
              </a:rPr>
              <a:pPr/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77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208166-3010-40F8-9197-BB71DA26EC0A}" type="slidenum">
              <a:rPr lang="en-US" altLang="ja-JP">
                <a:solidFill>
                  <a:srgbClr val="FFFFFF"/>
                </a:solidFill>
              </a:rPr>
              <a:pPr/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6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52F03-C256-4435-B5CB-C3CC20A2483E}" type="slidenum">
              <a:rPr lang="en-US" altLang="ja-JP">
                <a:solidFill>
                  <a:srgbClr val="FFFFFF"/>
                </a:solidFill>
              </a:rPr>
              <a:pPr/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7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DBE951-EA94-4871-88EA-0EAB8FA1122F}" type="slidenum">
              <a:rPr lang="en-US" altLang="ja-JP">
                <a:solidFill>
                  <a:srgbClr val="FFFFFF"/>
                </a:solidFill>
              </a:rPr>
              <a:pPr/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99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99152-48B2-4B99-A2BA-90CCF641E8ED}" type="slidenum">
              <a:rPr lang="en-US" altLang="ja-JP">
                <a:solidFill>
                  <a:srgbClr val="FFFFFF"/>
                </a:solidFill>
              </a:rPr>
              <a:pPr/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1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75E76B-E530-41EF-B306-077ADFF9186C}" type="slidenum">
              <a:rPr lang="en-US" altLang="ja-JP">
                <a:solidFill>
                  <a:srgbClr val="FFFFFF"/>
                </a:solidFill>
              </a:rPr>
              <a:pPr/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49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4A9D5-8E52-4225-99DD-3D972B8DB18E}" type="slidenum">
              <a:rPr lang="en-US" altLang="ja-JP">
                <a:solidFill>
                  <a:srgbClr val="FFFFFF"/>
                </a:solidFill>
              </a:rPr>
              <a:pPr/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55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1FC6C0-957A-4CDB-8635-C63D2BCF2449}" type="slidenum">
              <a:rPr lang="en-US" altLang="ja-JP">
                <a:solidFill>
                  <a:srgbClr val="FFFFFF"/>
                </a:solidFill>
              </a:rPr>
              <a:pPr/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56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7D010-509A-41C2-A77F-F1FE31524386}" type="slidenum">
              <a:rPr lang="en-US" altLang="ja-JP">
                <a:solidFill>
                  <a:srgbClr val="FFFFFF"/>
                </a:solidFill>
              </a:rPr>
              <a:pPr/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225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21CDF2-AD42-4764-8EC5-9C2E4A3CB566}" type="slidenum">
              <a:rPr lang="en-US" altLang="ja-JP">
                <a:solidFill>
                  <a:srgbClr val="FFFFFF"/>
                </a:solidFill>
              </a:rPr>
              <a:pPr/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17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CBDDE-1EBE-4B0F-B567-5BDAC0B2ADAE}" type="slidenum">
              <a:rPr lang="en-US" altLang="ja-JP">
                <a:solidFill>
                  <a:srgbClr val="FFFFFF"/>
                </a:solidFill>
              </a:rPr>
              <a:pPr/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73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95670B-CA62-43AC-B5F0-8EEB38EDD197}" type="slidenum">
              <a:rPr lang="en-US" altLang="ja-JP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47562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0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25413" y="1557338"/>
            <a:ext cx="8839200" cy="1008062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sz="3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********</a:t>
            </a:r>
            <a:r>
              <a:rPr lang="ja-JP" altLang="en-US" sz="3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演題名*********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851150"/>
            <a:ext cx="7920037" cy="1152525"/>
          </a:xfrm>
        </p:spPr>
        <p:txBody>
          <a:bodyPr/>
          <a:lstStyle/>
          <a:p>
            <a:pPr algn="l" eaLnBrk="1" hangingPunct="1"/>
            <a:r>
              <a:rPr lang="ja-JP" altLang="en-US" sz="3600" smtClean="0"/>
              <a:t>発表者　：　胸部　太郎</a:t>
            </a:r>
          </a:p>
          <a:p>
            <a:pPr algn="l" eaLnBrk="1" hangingPunct="1"/>
            <a:r>
              <a:rPr lang="ja-JP" altLang="en-US" sz="3600" smtClean="0"/>
              <a:t>所属：</a:t>
            </a:r>
            <a:r>
              <a:rPr lang="en-US" altLang="ja-JP" sz="3600" smtClean="0"/>
              <a:t>●●</a:t>
            </a:r>
            <a:r>
              <a:rPr lang="ja-JP" altLang="en-US" sz="3600" smtClean="0"/>
              <a:t>大学医学部医学科</a:t>
            </a:r>
          </a:p>
        </p:txBody>
      </p:sp>
      <p:sp>
        <p:nvSpPr>
          <p:cNvPr id="4100" name="Rectangle 1028"/>
          <p:cNvSpPr>
            <a:spLocks noChangeArrowheads="1"/>
          </p:cNvSpPr>
          <p:nvPr/>
        </p:nvSpPr>
        <p:spPr bwMode="auto">
          <a:xfrm>
            <a:off x="34925" y="15875"/>
            <a:ext cx="61214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400" dirty="0" smtClean="0">
                <a:solidFill>
                  <a:srgbClr val="FFFFFF"/>
                </a:solidFill>
                <a:latin typeface="HG創英角ｺﾞｼｯｸUB" pitchFamily="49" charset="-128"/>
                <a:ea typeface="HG創英角ｺﾞｼｯｸUB" pitchFamily="49" charset="-128"/>
              </a:rPr>
              <a:t>第５</a:t>
            </a:r>
            <a:r>
              <a:rPr lang="ja-JP" altLang="en-US" sz="2400" dirty="0">
                <a:solidFill>
                  <a:srgbClr val="FFFFFF"/>
                </a:solidFill>
                <a:latin typeface="HG創英角ｺﾞｼｯｸUB" pitchFamily="49" charset="-128"/>
                <a:ea typeface="HG創英角ｺﾞｼｯｸUB" pitchFamily="49" charset="-128"/>
              </a:rPr>
              <a:t>３</a:t>
            </a:r>
            <a:r>
              <a:rPr lang="ja-JP" altLang="en-US" sz="2400" dirty="0" smtClean="0">
                <a:solidFill>
                  <a:srgbClr val="FFFFFF"/>
                </a:solidFill>
                <a:latin typeface="HG創英角ｺﾞｼｯｸUB" pitchFamily="49" charset="-128"/>
                <a:ea typeface="HG創英角ｺﾞｼｯｸUB" pitchFamily="49" charset="-128"/>
              </a:rPr>
              <a:t>回</a:t>
            </a:r>
            <a:r>
              <a:rPr lang="ja-JP" altLang="en-US" sz="2400" dirty="0">
                <a:solidFill>
                  <a:srgbClr val="FFFFFF"/>
                </a:solidFill>
                <a:latin typeface="HG創英角ｺﾞｼｯｸUB" pitchFamily="49" charset="-128"/>
                <a:ea typeface="HG創英角ｺﾞｼｯｸUB" pitchFamily="49" charset="-128"/>
              </a:rPr>
              <a:t>日本胸部外科学会九州地方会総会</a:t>
            </a:r>
          </a:p>
        </p:txBody>
      </p:sp>
      <p:cxnSp>
        <p:nvCxnSpPr>
          <p:cNvPr id="4101" name="直線コネクタ 7"/>
          <p:cNvCxnSpPr>
            <a:cxnSpLocks noChangeShapeType="1"/>
          </p:cNvCxnSpPr>
          <p:nvPr/>
        </p:nvCxnSpPr>
        <p:spPr bwMode="auto">
          <a:xfrm>
            <a:off x="323850" y="46529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2" name="Rectangle 1027"/>
          <p:cNvSpPr>
            <a:spLocks noChangeArrowheads="1"/>
          </p:cNvSpPr>
          <p:nvPr/>
        </p:nvSpPr>
        <p:spPr bwMode="auto">
          <a:xfrm>
            <a:off x="755650" y="5156200"/>
            <a:ext cx="79200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fontAlgn="base">
              <a:spcAft>
                <a:spcPct val="0"/>
              </a:spcAft>
              <a:buFontTx/>
              <a:buNone/>
            </a:pPr>
            <a:r>
              <a:rPr lang="ja-JP" altLang="en-US" sz="3600">
                <a:solidFill>
                  <a:srgbClr val="FFFFFF"/>
                </a:solidFill>
              </a:rPr>
              <a:t>担当指導医　：　胸部　一郎</a:t>
            </a:r>
          </a:p>
          <a:p>
            <a:pPr fontAlgn="base">
              <a:spcAft>
                <a:spcPct val="0"/>
              </a:spcAft>
              <a:buFontTx/>
              <a:buNone/>
            </a:pPr>
            <a:r>
              <a:rPr lang="ja-JP" altLang="en-US" sz="3600">
                <a:solidFill>
                  <a:srgbClr val="FFFFFF"/>
                </a:solidFill>
              </a:rPr>
              <a:t>所属：</a:t>
            </a:r>
            <a:r>
              <a:rPr lang="en-US" altLang="ja-JP" sz="3600">
                <a:solidFill>
                  <a:srgbClr val="FFFFFF"/>
                </a:solidFill>
              </a:rPr>
              <a:t>●●</a:t>
            </a:r>
            <a:r>
              <a:rPr lang="ja-JP" altLang="en-US" sz="3600">
                <a:solidFill>
                  <a:srgbClr val="FFFFFF"/>
                </a:solidFill>
              </a:rPr>
              <a:t>大学医学部第二外科</a:t>
            </a:r>
          </a:p>
        </p:txBody>
      </p:sp>
      <p:sp>
        <p:nvSpPr>
          <p:cNvPr id="2" name="Rectangle 1026"/>
          <p:cNvSpPr>
            <a:spLocks noChangeArrowheads="1"/>
          </p:cNvSpPr>
          <p:nvPr/>
        </p:nvSpPr>
        <p:spPr bwMode="auto">
          <a:xfrm>
            <a:off x="125413" y="836613"/>
            <a:ext cx="88392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eaLnBrk="0" hangingPunct="0"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eaLnBrk="0" hangingPunct="0"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eaLnBrk="0" hangingPunct="0"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eaLnBrk="0" hangingPunct="0"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3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学生アワード</a:t>
            </a:r>
            <a:r>
              <a:rPr lang="ja-JP" altLang="en-US" sz="3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　</a:t>
            </a:r>
            <a:endParaRPr lang="en-US" altLang="ja-JP" sz="3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55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</Words>
  <Application>Microsoft Office PowerPoint</Application>
  <PresentationFormat>画面に合わせる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********演題名*********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********演題名*********</dc:title>
  <dc:creator>con12</dc:creator>
  <cp:lastModifiedBy>con12</cp:lastModifiedBy>
  <cp:revision>3</cp:revision>
  <dcterms:created xsi:type="dcterms:W3CDTF">2019-07-04T09:18:33Z</dcterms:created>
  <dcterms:modified xsi:type="dcterms:W3CDTF">2020-07-02T02:23:54Z</dcterms:modified>
</cp:coreProperties>
</file>