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0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1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06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87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77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73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31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36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5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3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44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79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F705-5A75-463C-A6FA-78F0813311AF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5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５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３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46188" y="3568998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演題発表に際し、</a:t>
            </a:r>
            <a:endParaRPr kumimoji="0" lang="en-US" altLang="ja-JP" sz="3600" dirty="0" smtClean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開示すべき</a:t>
            </a:r>
            <a:r>
              <a:rPr kumimoji="0" lang="en-US" altLang="ja-JP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はありません。</a:t>
            </a:r>
            <a:endParaRPr kumimoji="0" lang="en-US" altLang="ja-JP" sz="28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87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356992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から研究資金の</a:t>
            </a:r>
            <a:endParaRPr kumimoji="0" lang="en-US" altLang="ja-JP" sz="36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５３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150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80966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から講演料の</a:t>
            </a:r>
            <a:endParaRPr kumimoji="0" lang="en-US" altLang="ja-JP" sz="36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548680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５３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589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08958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のアドバイザー、</a:t>
            </a:r>
            <a:endParaRPr kumimoji="0" lang="en-US" altLang="ja-JP" sz="3600" dirty="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研究資金の提供</a:t>
            </a:r>
            <a:endParaRPr kumimoji="0" lang="en-US" altLang="ja-JP" sz="3600" dirty="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476672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５３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337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1"/>
          <p:cNvGraphicFramePr>
            <a:graphicFrameLocks noGrp="1"/>
          </p:cNvGraphicFramePr>
          <p:nvPr/>
        </p:nvGraphicFramePr>
        <p:xfrm>
          <a:off x="177800" y="2605088"/>
          <a:ext cx="8788400" cy="4011616"/>
        </p:xfrm>
        <a:graphic>
          <a:graphicData uri="http://schemas.openxmlformats.org/drawingml/2006/table">
            <a:tbl>
              <a:tblPr/>
              <a:tblGrid>
                <a:gridCol w="15462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42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623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59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Box 225"/>
          <p:cNvSpPr txBox="1">
            <a:spLocks noChangeArrowheads="1"/>
          </p:cNvSpPr>
          <p:nvPr/>
        </p:nvSpPr>
        <p:spPr bwMode="auto">
          <a:xfrm>
            <a:off x="1870075" y="1779588"/>
            <a:ext cx="5430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226"/>
          <p:cNvSpPr>
            <a:spLocks noChangeShapeType="1"/>
          </p:cNvSpPr>
          <p:nvPr/>
        </p:nvSpPr>
        <p:spPr bwMode="auto">
          <a:xfrm>
            <a:off x="1860550" y="23383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48468" y="435671"/>
            <a:ext cx="8237537" cy="107721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ja-JP" altLang="en-US" sz="320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５３</a:t>
            </a:r>
            <a:r>
              <a:rPr kumimoji="0" lang="zh-CN" altLang="en-US" sz="320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学会九州</a:t>
            </a:r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096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164</Words>
  <Application>Microsoft Office PowerPoint</Application>
  <PresentationFormat>画面に合わせる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con12</dc:creator>
  <cp:lastModifiedBy>con12</cp:lastModifiedBy>
  <cp:revision>2</cp:revision>
  <dcterms:created xsi:type="dcterms:W3CDTF">2019-07-04T11:23:21Z</dcterms:created>
  <dcterms:modified xsi:type="dcterms:W3CDTF">2020-07-02T02:23:32Z</dcterms:modified>
</cp:coreProperties>
</file>